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4C09-36EA-4586-B82C-B84AA28EE65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DF91844-DB49-4D43-AE1F-CDEE7C962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4C09-36EA-4586-B82C-B84AA28EE65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1844-DB49-4D43-AE1F-CDEE7C962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4C09-36EA-4586-B82C-B84AA28EE65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1844-DB49-4D43-AE1F-CDEE7C962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4C09-36EA-4586-B82C-B84AA28EE65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DF91844-DB49-4D43-AE1F-CDEE7C962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4C09-36EA-4586-B82C-B84AA28EE65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1844-DB49-4D43-AE1F-CDEE7C962C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4C09-36EA-4586-B82C-B84AA28EE65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1844-DB49-4D43-AE1F-CDEE7C962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4C09-36EA-4586-B82C-B84AA28EE65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DF91844-DB49-4D43-AE1F-CDEE7C962C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4C09-36EA-4586-B82C-B84AA28EE65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1844-DB49-4D43-AE1F-CDEE7C962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4C09-36EA-4586-B82C-B84AA28EE65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1844-DB49-4D43-AE1F-CDEE7C962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4C09-36EA-4586-B82C-B84AA28EE65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1844-DB49-4D43-AE1F-CDEE7C962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4C09-36EA-4586-B82C-B84AA28EE65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1844-DB49-4D43-AE1F-CDEE7C962C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5BB4C09-36EA-4586-B82C-B84AA28EE65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DF91844-DB49-4D43-AE1F-CDEE7C962C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gif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.jpeg"/><Relationship Id="rId7" Type="http://schemas.openxmlformats.org/officeDocument/2006/relationships/package" Target="../embeddings/____________Microsoft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6.emf"/><Relationship Id="rId5" Type="http://schemas.openxmlformats.org/officeDocument/2006/relationships/image" Target="../media/image37.png"/><Relationship Id="rId10" Type="http://schemas.openxmlformats.org/officeDocument/2006/relationships/package" Target="../embeddings/____________Microsoft_PowerPoint2.pptx"/><Relationship Id="rId4" Type="http://schemas.openxmlformats.org/officeDocument/2006/relationships/image" Target="../media/image5.gif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апирус.jpg"/>
          <p:cNvPicPr>
            <a:picLocks noChangeAspect="1"/>
          </p:cNvPicPr>
          <p:nvPr/>
        </p:nvPicPr>
        <p:blipFill>
          <a:blip r:embed="rId2" cstate="print"/>
          <a:srcRect l="5796" t="26041" r="10216" b="29167"/>
          <a:stretch>
            <a:fillRect/>
          </a:stretch>
        </p:blipFill>
        <p:spPr>
          <a:xfrm>
            <a:off x="0" y="-71462"/>
            <a:ext cx="9144000" cy="6898105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 rot="21409753">
            <a:off x="571472" y="190006"/>
            <a:ext cx="33575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Библиотека должна быть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подобна раскрытым объятиям.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Р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.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Розенблат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 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28596" y="1285860"/>
            <a:ext cx="8286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БИБЛИОТЕКА СОТРУДНИЧЕСТВА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ГИМНАЗИИ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это: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Без имени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1475" y="4357694"/>
            <a:ext cx="6382525" cy="2401829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71504" y="2623275"/>
            <a:ext cx="371474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АБОНЕМЕНТ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ЧИТАЛЬНЫЙ ЗАЛ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ФОНД УЧЕБНИКОВ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4286312" y="2571744"/>
            <a:ext cx="514347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МЕДИАТЕКА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БИБЛИОТЕКА АВТОГРАФА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ИНТЕРНЕТ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42844" y="6151295"/>
            <a:ext cx="83760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Очень важно для человека знать дорогу в библиотеку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апирус.jpg"/>
          <p:cNvPicPr>
            <a:picLocks noChangeAspect="1"/>
          </p:cNvPicPr>
          <p:nvPr/>
        </p:nvPicPr>
        <p:blipFill>
          <a:blip r:embed="rId2" cstate="print"/>
          <a:srcRect l="5796" t="26041" r="10216" b="29167"/>
          <a:stretch>
            <a:fillRect/>
          </a:stretch>
        </p:blipFill>
        <p:spPr>
          <a:xfrm>
            <a:off x="0" y="-71462"/>
            <a:ext cx="9144000" cy="6898105"/>
          </a:xfrm>
          <a:prstGeom prst="rect">
            <a:avLst/>
          </a:prstGeo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-357222" y="986979"/>
            <a:ext cx="9858444" cy="66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ПРОФЕССИОНАЛЬНОМ СООБЩЕСТВЕ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28596" y="2004617"/>
            <a:ext cx="8286808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ЧЛЕН РОССИЙСКОЙ БИБЛИОТЕЧНОЙ АССОЦИАЦИИ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Участница: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Международных конференций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Крым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+mn-ea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Библиотеки и информационные ресурсы в современном мире науки,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культуры, образования и бизнеса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Программы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Открытый мир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 библиотеке Конгресса США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Педагогических Марафонов учебных предметов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Проводит семинары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(муниципального, областного, российского уровней) для школьных и детских библиотек.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2" descr="E:\Людмила федоровна\МПГУ\рб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714488"/>
            <a:ext cx="1121576" cy="1071570"/>
          </a:xfrm>
          <a:prstGeom prst="rect">
            <a:avLst/>
          </a:prstGeom>
          <a:noFill/>
        </p:spPr>
      </p:pic>
      <p:pic>
        <p:nvPicPr>
          <p:cNvPr id="9" name="Рисунок 8" descr="Без имени-1.jpg"/>
          <p:cNvPicPr>
            <a:picLocks noChangeAspect="1"/>
          </p:cNvPicPr>
          <p:nvPr/>
        </p:nvPicPr>
        <p:blipFill>
          <a:blip r:embed="rId4" cstate="print"/>
          <a:srcRect l="41159" t="47916" r="41159" b="47917"/>
          <a:stretch>
            <a:fillRect/>
          </a:stretch>
        </p:blipFill>
        <p:spPr>
          <a:xfrm>
            <a:off x="6572264" y="3214686"/>
            <a:ext cx="1928825" cy="642942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214818"/>
            <a:ext cx="1285884" cy="85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Без имени-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5718937"/>
            <a:ext cx="3596475" cy="13534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21352534">
            <a:off x="2020696" y="11609"/>
            <a:ext cx="38556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БИБЛИОТЕКА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апирус.jpg"/>
          <p:cNvPicPr>
            <a:picLocks noChangeAspect="1"/>
          </p:cNvPicPr>
          <p:nvPr/>
        </p:nvPicPr>
        <p:blipFill>
          <a:blip r:embed="rId2" cstate="print"/>
          <a:srcRect l="5796" t="26041" r="10216" b="29167"/>
          <a:stretch>
            <a:fillRect/>
          </a:stretch>
        </p:blipFill>
        <p:spPr>
          <a:xfrm>
            <a:off x="0" y="-71462"/>
            <a:ext cx="9144000" cy="6898105"/>
          </a:xfrm>
          <a:prstGeom prst="rect">
            <a:avLst/>
          </a:prstGeom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 rot="21391885">
            <a:off x="1610677" y="31989"/>
            <a:ext cx="58027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ДРУЗЬЯ И ПАРТНЁРЫ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 descr="Без имени-1.png"/>
          <p:cNvPicPr>
            <a:picLocks noChangeAspect="1"/>
          </p:cNvPicPr>
          <p:nvPr/>
        </p:nvPicPr>
        <p:blipFill>
          <a:blip r:embed="rId3" cstate="print"/>
          <a:srcRect l="6324" t="11111" r="7251" b="14815"/>
          <a:stretch>
            <a:fillRect/>
          </a:stretch>
        </p:blipFill>
        <p:spPr>
          <a:xfrm>
            <a:off x="5357818" y="571480"/>
            <a:ext cx="3286148" cy="3205998"/>
          </a:xfrm>
          <a:prstGeom prst="rect">
            <a:avLst/>
          </a:prstGeom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00034" y="1671001"/>
            <a:ext cx="821537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Издательский дом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Первое сентября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Журнал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Библиотека в школе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Журнал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Библиотечное дело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Издательство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Розовый жираф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Издательство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КомпасГид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Издательство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Самокат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Детская библиотека им. А.П.Гайдара, Москва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Всероссийская государственная библиотека иностранной литературы им.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М.И.Рудомино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(детский читальный зал), Москва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Российская государственная детская библиотека, Москва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Московская областная детская библиотека, Москва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Библиотека им. А.С.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Горловского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Сергиев Посад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Районная библиотека им. В.В. Розанова, Сергиев Посад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Детская библиотека, Сергиев Посад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Без имени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715016"/>
            <a:ext cx="3596475" cy="1353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апирус.jpg"/>
          <p:cNvPicPr>
            <a:picLocks noChangeAspect="1"/>
          </p:cNvPicPr>
          <p:nvPr/>
        </p:nvPicPr>
        <p:blipFill>
          <a:blip r:embed="rId2" cstate="print"/>
          <a:srcRect l="5796" t="26041" r="10216" b="29167"/>
          <a:stretch>
            <a:fillRect/>
          </a:stretch>
        </p:blipFill>
        <p:spPr>
          <a:xfrm>
            <a:off x="0" y="-71462"/>
            <a:ext cx="9144000" cy="6898105"/>
          </a:xfrm>
          <a:prstGeom prst="rect">
            <a:avLst/>
          </a:prstGeo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428596" y="964245"/>
            <a:ext cx="821537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читателей в конкурсах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 рецензий на книгу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каталога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100 лучших книг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детей и юношества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Страноведческие викторины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журнала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Вокруг света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Турниры знатоков истории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Радонежского края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Международный конкурс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Уроки благотворительности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 иллюстраций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произведениям писателей-лауреатов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премий по детской литературе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Конкурсы перевода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420554">
            <a:off x="656089" y="59195"/>
            <a:ext cx="77652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ЧИТАЕМ. ДУМАЕМ. СПОРИМ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обложка0004.JPG"/>
          <p:cNvPicPr>
            <a:picLocks noChangeAspect="1"/>
          </p:cNvPicPr>
          <p:nvPr/>
        </p:nvPicPr>
        <p:blipFill>
          <a:blip r:embed="rId4" cstate="print"/>
          <a:srcRect l="4330" t="3125" r="4330" b="3125"/>
          <a:stretch>
            <a:fillRect/>
          </a:stretch>
        </p:blipFill>
        <p:spPr>
          <a:xfrm rot="21215456">
            <a:off x="4395345" y="1710712"/>
            <a:ext cx="3234808" cy="4695688"/>
          </a:xfrm>
          <a:prstGeom prst="rect">
            <a:avLst/>
          </a:prstGeom>
        </p:spPr>
      </p:pic>
      <p:pic>
        <p:nvPicPr>
          <p:cNvPr id="10" name="Рисунок 9" descr="Диплом Провада.JPG"/>
          <p:cNvPicPr>
            <a:picLocks noChangeAspect="1"/>
          </p:cNvPicPr>
          <p:nvPr/>
        </p:nvPicPr>
        <p:blipFill>
          <a:blip r:embed="rId5" cstate="print"/>
          <a:srcRect l="5804" t="4166" r="4330" b="3125"/>
          <a:stretch>
            <a:fillRect/>
          </a:stretch>
        </p:blipFill>
        <p:spPr>
          <a:xfrm rot="540892">
            <a:off x="5803363" y="1765686"/>
            <a:ext cx="2799097" cy="4083929"/>
          </a:xfrm>
          <a:prstGeom prst="rect">
            <a:avLst/>
          </a:prstGeom>
        </p:spPr>
      </p:pic>
      <p:pic>
        <p:nvPicPr>
          <p:cNvPr id="8" name="Рисунок 7" descr="обложка0005.JPG"/>
          <p:cNvPicPr>
            <a:picLocks noChangeAspect="1"/>
          </p:cNvPicPr>
          <p:nvPr/>
        </p:nvPicPr>
        <p:blipFill>
          <a:blip r:embed="rId6" cstate="print"/>
          <a:srcRect r="3367" b="3071"/>
          <a:stretch>
            <a:fillRect/>
          </a:stretch>
        </p:blipFill>
        <p:spPr>
          <a:xfrm rot="20615524">
            <a:off x="4374837" y="1643722"/>
            <a:ext cx="2286016" cy="3242954"/>
          </a:xfrm>
          <a:prstGeom prst="rect">
            <a:avLst/>
          </a:prstGeom>
        </p:spPr>
      </p:pic>
      <p:pic>
        <p:nvPicPr>
          <p:cNvPr id="6" name="Рисунок 5" descr="Скалунова.JPG"/>
          <p:cNvPicPr>
            <a:picLocks noChangeAspect="1"/>
          </p:cNvPicPr>
          <p:nvPr/>
        </p:nvPicPr>
        <p:blipFill>
          <a:blip r:embed="rId7" cstate="print"/>
          <a:srcRect l="2720" t="5769" r="2088" b="3846"/>
          <a:stretch>
            <a:fillRect/>
          </a:stretch>
        </p:blipFill>
        <p:spPr>
          <a:xfrm rot="356612">
            <a:off x="6398998" y="2964409"/>
            <a:ext cx="2316405" cy="3110601"/>
          </a:xfrm>
          <a:prstGeom prst="rect">
            <a:avLst/>
          </a:prstGeom>
        </p:spPr>
      </p:pic>
      <p:pic>
        <p:nvPicPr>
          <p:cNvPr id="7" name="Рисунок 6" descr="Бидеева.JPG"/>
          <p:cNvPicPr>
            <a:picLocks noChangeAspect="1"/>
          </p:cNvPicPr>
          <p:nvPr/>
        </p:nvPicPr>
        <p:blipFill>
          <a:blip r:embed="rId8" cstate="print"/>
          <a:srcRect l="2636" t="4952" r="5112" b="5590"/>
          <a:stretch>
            <a:fillRect/>
          </a:stretch>
        </p:blipFill>
        <p:spPr>
          <a:xfrm>
            <a:off x="4714876" y="1862267"/>
            <a:ext cx="3642723" cy="4995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апирус.jpg"/>
          <p:cNvPicPr>
            <a:picLocks noChangeAspect="1"/>
          </p:cNvPicPr>
          <p:nvPr/>
        </p:nvPicPr>
        <p:blipFill>
          <a:blip r:embed="rId2" cstate="print"/>
          <a:srcRect l="5796" t="26041" r="10216" b="29167"/>
          <a:stretch>
            <a:fillRect/>
          </a:stretch>
        </p:blipFill>
        <p:spPr>
          <a:xfrm>
            <a:off x="0" y="0"/>
            <a:ext cx="9144000" cy="6898105"/>
          </a:xfrm>
          <a:prstGeom prst="rect">
            <a:avLst/>
          </a:prstGeom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428728" y="1214422"/>
            <a:ext cx="65008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Встретимся в читальном зале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384409">
            <a:off x="500034" y="216479"/>
            <a:ext cx="8643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ВСТРЕЧИ ИЗМЕНИТЬ НЕЛЬЗЯ,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401360">
            <a:off x="4027847" y="669934"/>
            <a:ext cx="952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или 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57158" y="5955589"/>
            <a:ext cx="84296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Международный день чтения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Встречи с писателями, поэтами, художниками, учёными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2" descr="C:\Documents and Settings\Admin\Мои документы\Загрузки\выставка вЧЗ.JPG"/>
          <p:cNvPicPr>
            <a:picLocks noChangeAspect="1" noChangeArrowheads="1"/>
          </p:cNvPicPr>
          <p:nvPr/>
        </p:nvPicPr>
        <p:blipFill>
          <a:blip r:embed="rId3" cstate="print"/>
          <a:srcRect l="30162" t="27576" r="22773" b="23045"/>
          <a:stretch>
            <a:fillRect/>
          </a:stretch>
        </p:blipFill>
        <p:spPr bwMode="auto">
          <a:xfrm rot="4682776">
            <a:off x="3485236" y="1736150"/>
            <a:ext cx="1905688" cy="2827795"/>
          </a:xfrm>
          <a:prstGeom prst="rect">
            <a:avLst/>
          </a:prstGeom>
          <a:noFill/>
        </p:spPr>
      </p:pic>
      <p:pic>
        <p:nvPicPr>
          <p:cNvPr id="9" name="Picture 4" descr="C:\Documents and Settings\Admin\Мои документы\Загрузки\встреча2.JPG"/>
          <p:cNvPicPr>
            <a:picLocks noChangeAspect="1" noChangeArrowheads="1"/>
          </p:cNvPicPr>
          <p:nvPr/>
        </p:nvPicPr>
        <p:blipFill>
          <a:blip r:embed="rId4" cstate="print"/>
          <a:srcRect l="12184" t="1914" r="17418" b="66796"/>
          <a:stretch>
            <a:fillRect/>
          </a:stretch>
        </p:blipFill>
        <p:spPr bwMode="auto">
          <a:xfrm>
            <a:off x="6072198" y="2357430"/>
            <a:ext cx="2738142" cy="1721267"/>
          </a:xfrm>
          <a:prstGeom prst="rect">
            <a:avLst/>
          </a:prstGeom>
          <a:noFill/>
        </p:spPr>
      </p:pic>
      <p:pic>
        <p:nvPicPr>
          <p:cNvPr id="8" name="Picture 3" descr="C:\Documents and Settings\Admin\Мои документы\Загрузки\встреча.JPG"/>
          <p:cNvPicPr>
            <a:picLocks noChangeAspect="1" noChangeArrowheads="1"/>
          </p:cNvPicPr>
          <p:nvPr/>
        </p:nvPicPr>
        <p:blipFill>
          <a:blip r:embed="rId5" cstate="print"/>
          <a:srcRect l="16290" t="2599" r="13891" b="66224"/>
          <a:stretch>
            <a:fillRect/>
          </a:stretch>
        </p:blipFill>
        <p:spPr bwMode="auto">
          <a:xfrm>
            <a:off x="4572000" y="3643314"/>
            <a:ext cx="2827795" cy="1785950"/>
          </a:xfrm>
          <a:prstGeom prst="rect">
            <a:avLst/>
          </a:prstGeom>
          <a:noFill/>
        </p:spPr>
      </p:pic>
      <p:pic>
        <p:nvPicPr>
          <p:cNvPr id="10243" name="Picture 3" descr="F:\Людмила федоровна\подвешенная книжка\IMG_90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119568"/>
            <a:ext cx="2786082" cy="1857388"/>
          </a:xfrm>
          <a:prstGeom prst="rect">
            <a:avLst/>
          </a:prstGeom>
          <a:noFill/>
        </p:spPr>
      </p:pic>
      <p:pic>
        <p:nvPicPr>
          <p:cNvPr id="10245" name="Picture 5" descr="F:\Людмила федоровна\подвешенная книжка\IMG_90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593826">
            <a:off x="351666" y="2335313"/>
            <a:ext cx="2612798" cy="1741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апирус.jpg"/>
          <p:cNvPicPr>
            <a:picLocks noChangeAspect="1"/>
          </p:cNvPicPr>
          <p:nvPr/>
        </p:nvPicPr>
        <p:blipFill>
          <a:blip r:embed="rId2" cstate="print"/>
          <a:srcRect l="5796" t="26041" r="10216" b="29167"/>
          <a:stretch>
            <a:fillRect/>
          </a:stretch>
        </p:blipFill>
        <p:spPr>
          <a:xfrm>
            <a:off x="0" y="-40105"/>
            <a:ext cx="9144000" cy="6898105"/>
          </a:xfrm>
          <a:prstGeom prst="rect">
            <a:avLst/>
          </a:prstGeom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 rot="21445511">
            <a:off x="491609" y="30778"/>
            <a:ext cx="8081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ЧТЕНИЕ И БЛАГОТВОРИТЕЛЬНОСТЬ: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 rot="21413630">
            <a:off x="847876" y="391970"/>
            <a:ext cx="6572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технология сочетания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pic>
        <p:nvPicPr>
          <p:cNvPr id="9219" name="Picture 3" descr="F:\Людмила федоровна\подвешенная книжка\IMG_9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987948">
            <a:off x="5758680" y="3490882"/>
            <a:ext cx="2761961" cy="1841307"/>
          </a:xfrm>
          <a:prstGeom prst="rect">
            <a:avLst/>
          </a:prstGeom>
          <a:noFill/>
        </p:spPr>
      </p:pic>
      <p:pic>
        <p:nvPicPr>
          <p:cNvPr id="9220" name="Picture 4" descr="F:\Людмила федоровна\подвешенная книжка\IMG_8844.JPG"/>
          <p:cNvPicPr>
            <a:picLocks noChangeAspect="1" noChangeArrowheads="1"/>
          </p:cNvPicPr>
          <p:nvPr/>
        </p:nvPicPr>
        <p:blipFill>
          <a:blip r:embed="rId4" cstate="print"/>
          <a:srcRect t="15441" b="13971"/>
          <a:stretch>
            <a:fillRect/>
          </a:stretch>
        </p:blipFill>
        <p:spPr bwMode="auto">
          <a:xfrm rot="16200000">
            <a:off x="-652111" y="2223693"/>
            <a:ext cx="4071967" cy="1767676"/>
          </a:xfrm>
          <a:prstGeom prst="rect">
            <a:avLst/>
          </a:prstGeom>
          <a:noFill/>
        </p:spPr>
      </p:pic>
      <p:pic>
        <p:nvPicPr>
          <p:cNvPr id="9221" name="Picture 5" descr="F:\Людмила федоровна\Новая папка\DSC_0004.JPG"/>
          <p:cNvPicPr>
            <a:picLocks noChangeAspect="1" noChangeArrowheads="1"/>
          </p:cNvPicPr>
          <p:nvPr/>
        </p:nvPicPr>
        <p:blipFill>
          <a:blip r:embed="rId5" cstate="print"/>
          <a:srcRect l="9047" t="10811" r="34860"/>
          <a:stretch>
            <a:fillRect/>
          </a:stretch>
        </p:blipFill>
        <p:spPr bwMode="auto">
          <a:xfrm>
            <a:off x="2285984" y="1071546"/>
            <a:ext cx="3286148" cy="3498158"/>
          </a:xfrm>
          <a:prstGeom prst="rect">
            <a:avLst/>
          </a:prstGeom>
          <a:noFill/>
        </p:spPr>
      </p:pic>
      <p:pic>
        <p:nvPicPr>
          <p:cNvPr id="9222" name="Picture 6" descr="F:\Людмила федоровна\Новая папка\DSC_0005.JPG"/>
          <p:cNvPicPr>
            <a:picLocks noChangeAspect="1" noChangeArrowheads="1"/>
          </p:cNvPicPr>
          <p:nvPr/>
        </p:nvPicPr>
        <p:blipFill>
          <a:blip r:embed="rId6" cstate="print"/>
          <a:srcRect l="5355" t="42660" r="21459"/>
          <a:stretch>
            <a:fillRect/>
          </a:stretch>
        </p:blipFill>
        <p:spPr bwMode="auto">
          <a:xfrm>
            <a:off x="2285984" y="1071546"/>
            <a:ext cx="3429024" cy="1798650"/>
          </a:xfrm>
          <a:prstGeom prst="rect">
            <a:avLst/>
          </a:prstGeom>
          <a:noFill/>
        </p:spPr>
      </p:pic>
      <p:pic>
        <p:nvPicPr>
          <p:cNvPr id="6" name="Picture 3" descr="E:\презентация!!!!!!!!!!!!!!!!!!!!!!!!!!!!!!!!!!!\афиш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3022" y="785795"/>
            <a:ext cx="250610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71504" y="4704718"/>
            <a:ext cx="778671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Акция «Подвешенные книги»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Благотворительная акция-презентация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книге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И.Бродского «Баллада о маленьком буксире»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Сбор книг для библиотек Крымска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апирус.jpg"/>
          <p:cNvPicPr>
            <a:picLocks noChangeAspect="1"/>
          </p:cNvPicPr>
          <p:nvPr/>
        </p:nvPicPr>
        <p:blipFill>
          <a:blip r:embed="rId2" cstate="print"/>
          <a:srcRect l="5796" t="26041" r="10216" b="29167"/>
          <a:stretch>
            <a:fillRect/>
          </a:stretch>
        </p:blipFill>
        <p:spPr>
          <a:xfrm>
            <a:off x="0" y="-71462"/>
            <a:ext cx="9144000" cy="6898105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1000108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СТРАНИЦАХ ПРОФЕССИОНАЛЬНЫХ ИЗДАНИЙ</a:t>
            </a:r>
            <a:endParaRPr kumimoji="0" lang="ru-RU" sz="25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410750">
            <a:off x="867346" y="102330"/>
            <a:ext cx="6334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БИБЛИОТЕКА ГИМНАЗИИ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71472" y="1506101"/>
            <a:ext cx="371477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Библиотека в школе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Библиотечное дело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Библиотеки Москвы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юношеству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Труды Международной конференции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Крым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Библиотеки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информационные ресурсы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современном мире науки, культуры, образования и бизнеса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Большой город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Управление школой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Классное руководство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воспитание школьников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r="3349"/>
          <a:stretch>
            <a:fillRect/>
          </a:stretch>
        </p:blipFill>
        <p:spPr bwMode="auto">
          <a:xfrm rot="900000">
            <a:off x="5877642" y="1842355"/>
            <a:ext cx="2562220" cy="357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0722" y="1500174"/>
            <a:ext cx="254866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 descr="F:\Людмила федоровна\ПРОЕКТ люблю читать без ошибок\Музей ошибок\БШ3.JPG"/>
          <p:cNvPicPr>
            <a:picLocks noChangeAspect="1" noChangeArrowheads="1"/>
          </p:cNvPicPr>
          <p:nvPr/>
        </p:nvPicPr>
        <p:blipFill>
          <a:blip r:embed="rId6" cstate="print"/>
          <a:srcRect r="4214" b="2967"/>
          <a:stretch>
            <a:fillRect/>
          </a:stretch>
        </p:blipFill>
        <p:spPr bwMode="auto">
          <a:xfrm>
            <a:off x="4429124" y="2428868"/>
            <a:ext cx="2928958" cy="4196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апирус.jpg"/>
          <p:cNvPicPr>
            <a:picLocks noChangeAspect="1"/>
          </p:cNvPicPr>
          <p:nvPr/>
        </p:nvPicPr>
        <p:blipFill>
          <a:blip r:embed="rId2" cstate="print"/>
          <a:srcRect l="5796" t="26041" r="10216" b="29167"/>
          <a:stretch>
            <a:fillRect/>
          </a:stretch>
        </p:blipFill>
        <p:spPr>
          <a:xfrm>
            <a:off x="0" y="-71462"/>
            <a:ext cx="9144000" cy="6898105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 rot="21436582">
            <a:off x="792316" y="186445"/>
            <a:ext cx="7858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ПУБЛИКАЦИИ ГИМНАЗИСТОВ И УЧИТЕЛЕЙ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78364">
            <a:off x="1285852" y="1071546"/>
            <a:ext cx="1823146" cy="25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 descr="J:\10 СЛАЙДОВ\в Ружейном.JPG"/>
          <p:cNvPicPr>
            <a:picLocks noChangeAspect="1" noChangeArrowheads="1"/>
          </p:cNvPicPr>
          <p:nvPr/>
        </p:nvPicPr>
        <p:blipFill>
          <a:blip r:embed="rId4" cstate="print"/>
          <a:srcRect l="4243" b="20499"/>
          <a:stretch>
            <a:fillRect/>
          </a:stretch>
        </p:blipFill>
        <p:spPr bwMode="auto">
          <a:xfrm rot="20722798">
            <a:off x="3756375" y="931903"/>
            <a:ext cx="2480132" cy="2912236"/>
          </a:xfrm>
          <a:prstGeom prst="rect">
            <a:avLst/>
          </a:prstGeom>
          <a:noFill/>
        </p:spPr>
      </p:pic>
      <p:pic>
        <p:nvPicPr>
          <p:cNvPr id="6" name="Picture 1" descr="C:\Documents and Settings\Admin\Мои документы\Загрузки\кочеткова 2.JPG"/>
          <p:cNvPicPr>
            <a:picLocks noChangeAspect="1" noChangeArrowheads="1"/>
          </p:cNvPicPr>
          <p:nvPr/>
        </p:nvPicPr>
        <p:blipFill>
          <a:blip r:embed="rId5" cstate="print"/>
          <a:srcRect l="11219" t="19057" r="16906" b="11066"/>
          <a:stretch>
            <a:fillRect/>
          </a:stretch>
        </p:blipFill>
        <p:spPr bwMode="auto">
          <a:xfrm rot="20623674">
            <a:off x="49861" y="2383728"/>
            <a:ext cx="2772308" cy="3811923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3643314"/>
            <a:ext cx="1952627" cy="265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 descr="C:\Documents and Settings\Admin\Мои документы\Загрузки\кочеткова 1.JPG"/>
          <p:cNvPicPr>
            <a:picLocks noChangeAspect="1" noChangeArrowheads="1"/>
          </p:cNvPicPr>
          <p:nvPr/>
        </p:nvPicPr>
        <p:blipFill>
          <a:blip r:embed="rId7" cstate="print"/>
          <a:srcRect l="18903" t="16279" r="16368" b="12429"/>
          <a:stretch>
            <a:fillRect/>
          </a:stretch>
        </p:blipFill>
        <p:spPr bwMode="auto">
          <a:xfrm rot="561252">
            <a:off x="6039552" y="982528"/>
            <a:ext cx="2527670" cy="3937388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72029">
            <a:off x="5451150" y="3974435"/>
            <a:ext cx="1881189" cy="253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апирус.jpg"/>
          <p:cNvPicPr>
            <a:picLocks noChangeAspect="1"/>
          </p:cNvPicPr>
          <p:nvPr/>
        </p:nvPicPr>
        <p:blipFill>
          <a:blip r:embed="rId3" cstate="print"/>
          <a:srcRect l="5796" t="26041" r="10216" b="29167"/>
          <a:stretch>
            <a:fillRect/>
          </a:stretch>
        </p:blipFill>
        <p:spPr>
          <a:xfrm>
            <a:off x="0" y="-24"/>
            <a:ext cx="9144000" cy="6898105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 rot="21385630">
            <a:off x="585423" y="175873"/>
            <a:ext cx="83415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ИНФОРМАЦИЯ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ВЛАСТЬ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71472" y="1285860"/>
            <a:ext cx="407196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Общероссийский проект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Школа цифрового века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Московский педагогический Марафон учебных предметов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Гимназический проект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открытия к открытию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Творческий проект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Задай вопрос учёному, или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Образование как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способность ориентироваться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мире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Исследовательский проект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Люблю читать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без ошибок. Создание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Музея ошибок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Общероссийский проект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 детской литературы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13964" y="928670"/>
            <a:ext cx="2127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Инициативы: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785794"/>
            <a:ext cx="283223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125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14876" y="2000240"/>
          <a:ext cx="3786182" cy="2839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Презентация" r:id="rId7" imgW="4570378" imgH="3427533" progId="PowerPoint.Show.12">
                  <p:embed/>
                </p:oleObj>
              </mc:Choice>
              <mc:Fallback>
                <p:oleObj name="Презентация" r:id="rId7" imgW="4570378" imgH="3427533" progId="PowerPoint.Show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2000240"/>
                        <a:ext cx="3786182" cy="28393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00562" y="3143248"/>
          <a:ext cx="3810468" cy="2857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Презентация" r:id="rId10" imgW="4570378" imgH="3427533" progId="PowerPoint.Show.12">
                  <p:embed/>
                </p:oleObj>
              </mc:Choice>
              <mc:Fallback>
                <p:oleObj name="Презентация" r:id="rId10" imgW="4570378" imgH="3427533" progId="PowerPoint.Show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3143248"/>
                        <a:ext cx="3810468" cy="28575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158</TotalTime>
  <Words>415</Words>
  <Application>Microsoft Office PowerPoint</Application>
  <PresentationFormat>Экран (4:3)</PresentationFormat>
  <Paragraphs>88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Arial</vt:lpstr>
      <vt:lpstr>Calibri</vt:lpstr>
      <vt:lpstr>Franklin Gothic Book</vt:lpstr>
      <vt:lpstr>Franklin Gothic Medium</vt:lpstr>
      <vt:lpstr>Monotype Corsiva</vt:lpstr>
      <vt:lpstr>Times New Roman</vt:lpstr>
      <vt:lpstr>Wingdings</vt:lpstr>
      <vt:lpstr>Wingdings 2</vt:lpstr>
      <vt:lpstr>Трек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rma</dc:creator>
  <cp:lastModifiedBy>Alex</cp:lastModifiedBy>
  <cp:revision>20</cp:revision>
  <dcterms:created xsi:type="dcterms:W3CDTF">2012-12-02T17:17:13Z</dcterms:created>
  <dcterms:modified xsi:type="dcterms:W3CDTF">2015-10-12T18:43:34Z</dcterms:modified>
</cp:coreProperties>
</file>